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61" r:id="rId2"/>
    <p:sldId id="266" r:id="rId3"/>
    <p:sldId id="260" r:id="rId4"/>
    <p:sldId id="262" r:id="rId5"/>
    <p:sldId id="259" r:id="rId6"/>
    <p:sldId id="258" r:id="rId7"/>
    <p:sldId id="267" r:id="rId8"/>
    <p:sldId id="263" r:id="rId9"/>
    <p:sldId id="268" r:id="rId10"/>
    <p:sldId id="269" r:id="rId11"/>
    <p:sldId id="265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3" d="100"/>
          <a:sy n="73" d="100"/>
        </p:scale>
        <p:origin x="61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26F13B-FC4C-417B-9401-12F24DD87427}" type="datetimeFigureOut">
              <a:rPr lang="en-US" smtClean="0"/>
              <a:t>8/21/2022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F94D7E6B-5A27-43D4-83CA-8A1DBA704AFB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46243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26F13B-FC4C-417B-9401-12F24DD87427}" type="datetimeFigureOut">
              <a:rPr lang="en-US" smtClean="0"/>
              <a:t>8/21/2022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D7E6B-5A27-43D4-83CA-8A1DBA704AFB}" type="slidenum">
              <a:rPr lang="en-US" smtClean="0"/>
              <a:t>‹#›</a:t>
            </a:fld>
            <a:endParaRPr 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94504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26F13B-FC4C-417B-9401-12F24DD87427}" type="datetimeFigureOut">
              <a:rPr lang="en-US" smtClean="0"/>
              <a:t>8/21/2022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D7E6B-5A27-43D4-83CA-8A1DBA704AFB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913086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26F13B-FC4C-417B-9401-12F24DD87427}" type="datetimeFigureOut">
              <a:rPr lang="en-US" smtClean="0"/>
              <a:t>8/21/2022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D7E6B-5A27-43D4-83CA-8A1DBA704AFB}" type="slidenum">
              <a:rPr lang="en-US" smtClean="0"/>
              <a:t>‹#›</a:t>
            </a:fld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77185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26F13B-FC4C-417B-9401-12F24DD87427}" type="datetimeFigureOut">
              <a:rPr lang="en-US" smtClean="0"/>
              <a:t>8/21/2022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D7E6B-5A27-43D4-83CA-8A1DBA704AFB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32472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26F13B-FC4C-417B-9401-12F24DD87427}" type="datetimeFigureOut">
              <a:rPr lang="en-US" smtClean="0"/>
              <a:t>8/21/2022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D7E6B-5A27-43D4-83CA-8A1DBA704AFB}" type="slidenum">
              <a:rPr lang="en-US" smtClean="0"/>
              <a:t>‹#›</a:t>
            </a:fld>
            <a:endParaRPr 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911489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26F13B-FC4C-417B-9401-12F24DD87427}" type="datetimeFigureOut">
              <a:rPr lang="en-US" smtClean="0"/>
              <a:t>8/21/2022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D7E6B-5A27-43D4-83CA-8A1DBA704AFB}" type="slidenum">
              <a:rPr lang="en-US" smtClean="0"/>
              <a:t>‹#›</a:t>
            </a:fld>
            <a:endParaRPr 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85394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26F13B-FC4C-417B-9401-12F24DD87427}" type="datetimeFigureOut">
              <a:rPr lang="en-US" smtClean="0"/>
              <a:t>8/21/2022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D7E6B-5A27-43D4-83CA-8A1DBA704AFB}" type="slidenum">
              <a:rPr lang="en-US" smtClean="0"/>
              <a:t>‹#›</a:t>
            </a:fld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6342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26F13B-FC4C-417B-9401-12F24DD87427}" type="datetimeFigureOut">
              <a:rPr lang="en-US" smtClean="0"/>
              <a:t>8/21/2022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D7E6B-5A27-43D4-83CA-8A1DBA704A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8993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26F13B-FC4C-417B-9401-12F24DD87427}" type="datetimeFigureOut">
              <a:rPr lang="en-US" smtClean="0"/>
              <a:t>8/21/2022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D7E6B-5A27-43D4-83CA-8A1DBA704AFB}" type="slidenum">
              <a:rPr lang="en-US" smtClean="0"/>
              <a:t>‹#›</a:t>
            </a:fld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78019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C26F13B-FC4C-417B-9401-12F24DD87427}" type="datetimeFigureOut">
              <a:rPr lang="en-US" smtClean="0"/>
              <a:t>8/21/2022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D7E6B-5A27-43D4-83CA-8A1DBA704AFB}" type="slidenum">
              <a:rPr lang="en-US" smtClean="0"/>
              <a:t>‹#›</a:t>
            </a:fld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83522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26F13B-FC4C-417B-9401-12F24DD87427}" type="datetimeFigureOut">
              <a:rPr lang="en-US" smtClean="0"/>
              <a:t>8/21/2022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F94D7E6B-5A27-43D4-83CA-8A1DBA704AFB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0860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Forest%20ManagementSystem.pptx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751573" y="0"/>
            <a:ext cx="8637073" cy="1809911"/>
          </a:xfrm>
        </p:spPr>
        <p:txBody>
          <a:bodyPr>
            <a:normAutofit/>
          </a:bodyPr>
          <a:lstStyle/>
          <a:p>
            <a:pPr algn="ctr"/>
            <a:r>
              <a:rPr lang="en-US" sz="4000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Forest monitoring system </a:t>
            </a:r>
            <a:br>
              <a:rPr lang="en-US" sz="4000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8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9774220" cy="1772316"/>
          </a:xfrm>
        </p:spPr>
        <p:txBody>
          <a:bodyPr>
            <a:normAutofit fontScale="25000" lnSpcReduction="20000"/>
          </a:bodyPr>
          <a:lstStyle/>
          <a:p>
            <a:pPr algn="ctr"/>
            <a:r>
              <a:rPr lang="en-US" sz="11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TEAM MEMBERS: APOORVA MATHAD</a:t>
            </a:r>
          </a:p>
          <a:p>
            <a:pPr algn="ctr"/>
            <a:r>
              <a:rPr lang="en-US" sz="11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KEERTI. A</a:t>
            </a:r>
          </a:p>
          <a:p>
            <a:pPr algn="ctr"/>
            <a:r>
              <a:rPr lang="en-US" sz="1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	                                                  REKHA .K           </a:t>
            </a:r>
            <a:r>
              <a:rPr lang="en-US" dirty="0" smtClean="0"/>
              <a:t>	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15734"/>
            <a:ext cx="5107577" cy="426431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014754" y="3161872"/>
            <a:ext cx="32657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/>
              <a:t>TEAM SUPER BATS 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680550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800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Charging challenges of drone</a:t>
            </a:r>
            <a:endParaRPr lang="en-US" sz="28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57200" y="2285388"/>
            <a:ext cx="6936377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Powermat’s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uses electromagnetic induction to transfer energy between a transmitter 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(Power mat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Charging Spot) and receiver</a:t>
            </a:r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Powermat's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wireless charging for drones provides an ultra-lightweight design that supports up to 600W of charging power. The system allows high misalignment between the receiver and transmitter, up to 200mm, and comes with integrated guided landing features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During the charging the status LED will blink green slowly. When the status LED indicator is solid green all the batteries are fully charged. </a:t>
            </a:r>
          </a:p>
          <a:p>
            <a:pPr algn="just"/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0775" y="2285388"/>
            <a:ext cx="4027987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973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sz="54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en-US" sz="5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  <a:r>
              <a:rPr lang="en-US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THANK YOU</a:t>
            </a:r>
            <a:endParaRPr lang="en-US" sz="5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068" y="0"/>
            <a:ext cx="5525589" cy="6087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900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99773" y="804518"/>
            <a:ext cx="9603275" cy="1049235"/>
          </a:xfrm>
        </p:spPr>
        <p:txBody>
          <a:bodyPr>
            <a:normAutofit/>
          </a:bodyPr>
          <a:lstStyle/>
          <a:p>
            <a:pPr algn="ctr"/>
            <a:r>
              <a:rPr lang="en-US" sz="2800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CONTENTS</a:t>
            </a:r>
            <a:endParaRPr lang="en-US" sz="28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Create a drone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Activity of the drone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What benefit our drone will provide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Delivery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mechanism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3828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Super Bat DA-50. Powered by batteries, its flight time ranges from eight to ten hours</a:t>
            </a:r>
            <a:br>
              <a:rPr lang="en-US" sz="2800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8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3154" y="2268991"/>
            <a:ext cx="6427560" cy="313612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896" y="2268991"/>
            <a:ext cx="4833258" cy="3136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680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8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</a:t>
            </a:r>
            <a:r>
              <a:rPr lang="en-US" sz="2800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our drone </a:t>
            </a:r>
            <a:r>
              <a:rPr lang="en-US" sz="28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used in </a:t>
            </a:r>
            <a:r>
              <a:rPr lang="en-US" sz="2800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animal monitoring</a:t>
            </a:r>
            <a:r>
              <a:rPr lang="en-US" sz="28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8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8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1" y="1864814"/>
            <a:ext cx="6122124" cy="4351338"/>
          </a:xfrm>
        </p:spPr>
        <p:txBody>
          <a:bodyPr>
            <a:normAutofit/>
          </a:bodyPr>
          <a:lstStyle/>
          <a:p>
            <a:pPr algn="just"/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Animal tracking, capturing the best shots of wildlife, population counts, reforestation planning, illegal operations, and other duties may all be done with UAVs. </a:t>
            </a:r>
          </a:p>
          <a:p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By monitoring biodiversity protection, encroachments, forest health, forest fires, poaching, tree-felling, mangrove conservation, and the quality of water sources.</a:t>
            </a:r>
          </a:p>
          <a:p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UAV based solutions from leading cloud service providers for wildlife help to build a better tomorrow. </a:t>
            </a:r>
            <a:endParaRPr lang="en-US" sz="1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6925" y="1864814"/>
            <a:ext cx="5765075" cy="435133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855112" y="4824940"/>
            <a:ext cx="50215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 action="ppaction://hlinkpres?slideindex=1&amp;slidetitle="/>
              </a:rPr>
              <a:t>https://www.youtube.com/watch?v=4Ub0W9PL35w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7082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6630" y="0"/>
            <a:ext cx="9603275" cy="1049235"/>
          </a:xfrm>
        </p:spPr>
        <p:txBody>
          <a:bodyPr/>
          <a:lstStyle/>
          <a:p>
            <a:pPr algn="ctr"/>
            <a:r>
              <a:rPr lang="en-US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ACTIVITY OF DRONE</a:t>
            </a:r>
            <a:endParaRPr lang="en-US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940" y="2303281"/>
            <a:ext cx="6195923" cy="3450613"/>
          </a:xfrm>
        </p:spPr>
        <p:txBody>
          <a:bodyPr>
            <a:normAutofit/>
          </a:bodyPr>
          <a:lstStyle/>
          <a:p>
            <a:pPr algn="just"/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advanced features like altimeters, cameras, and GPS tracking present in UAV based solutions have become a driving force for wildlife monitoring. </a:t>
            </a:r>
          </a:p>
          <a:p>
            <a:pPr algn="just"/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UAV based solutions have long-distance focus point cameras for round-the-clock monitoring of animals. </a:t>
            </a:r>
          </a:p>
          <a:p>
            <a:pPr algn="just"/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 engineering consulting firms provide integrated accelerators and motion sensors for UAV drones that collect accurate data on animals and birds movement.</a:t>
            </a:r>
            <a:endParaRPr lang="en-US" sz="1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3680" y="1920772"/>
            <a:ext cx="4545876" cy="3833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067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8516" y="647764"/>
            <a:ext cx="9603275" cy="1049235"/>
          </a:xfrm>
        </p:spPr>
        <p:txBody>
          <a:bodyPr>
            <a:noAutofit/>
          </a:bodyPr>
          <a:lstStyle/>
          <a:p>
            <a:pPr algn="ctr"/>
            <a:r>
              <a:rPr lang="en-US" sz="2800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benefits our </a:t>
            </a:r>
            <a:r>
              <a:rPr lang="en-US" sz="28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drone will </a:t>
            </a:r>
            <a:r>
              <a:rPr lang="en-US" sz="2800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provide</a:t>
            </a:r>
            <a:r>
              <a:rPr lang="en-US" sz="28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8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800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800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8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3618" y="1839519"/>
            <a:ext cx="7313022" cy="4285789"/>
          </a:xfrm>
        </p:spPr>
        <p:txBody>
          <a:bodyPr>
            <a:normAutofit fontScale="70000" lnSpcReduction="20000"/>
          </a:bodyPr>
          <a:lstStyle/>
          <a:p>
            <a:r>
              <a:rPr lang="en-US" sz="29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drones are used to count, study, and protect animals from harm.</a:t>
            </a:r>
          </a:p>
          <a:p>
            <a:r>
              <a:rPr lang="en-US" sz="29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They are far more accurate at counting species and can record vast amounts of data quicker than a person could.</a:t>
            </a:r>
          </a:p>
          <a:p>
            <a:r>
              <a:rPr lang="en-US" sz="29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And drone also alarms when  a forest is caught with fire, and quicker action could be taken. </a:t>
            </a:r>
            <a:endParaRPr lang="en-US" sz="2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drone in the air can closely track migration movements, monitor the health of animals, and even identify different animal species</a:t>
            </a:r>
            <a:r>
              <a:rPr lang="en-US" sz="29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Drones are even being used to track poachers to aid in the prevention of illegal slaughter.</a:t>
            </a: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pPr marL="0" indent="0">
              <a:buNone/>
            </a:pP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8080" y="1853755"/>
            <a:ext cx="4575886" cy="4271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432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1"/>
            <a:ext cx="12192000" cy="2564764"/>
          </a:xfrm>
        </p:spPr>
        <p:txBody>
          <a:bodyPr/>
          <a:lstStyle/>
          <a:p>
            <a:pPr algn="ctr"/>
            <a:r>
              <a:rPr lang="en-US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DON’T SHOOT US WITH GUNS, </a:t>
            </a:r>
            <a:br>
              <a:rPr lang="en-US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SHOOT US WITH CAMERAS.</a:t>
            </a:r>
            <a:endParaRPr lang="en-US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23470" y="1894112"/>
            <a:ext cx="3735976" cy="421930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5407" y="1894111"/>
            <a:ext cx="3255508" cy="421930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697" y="1894112"/>
            <a:ext cx="3595144" cy="421930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9005" y="143691"/>
            <a:ext cx="2730118" cy="160673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57063" y="143690"/>
            <a:ext cx="2886891" cy="1606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404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800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DELIVERY MECHANISM</a:t>
            </a:r>
            <a:endParaRPr lang="en-US" sz="28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0080" y="2015732"/>
            <a:ext cx="11312433" cy="3927868"/>
          </a:xfrm>
        </p:spPr>
        <p:txBody>
          <a:bodyPr>
            <a:noAutofit/>
          </a:bodyPr>
          <a:lstStyle/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Digital image of an animal footprint is captured using a standard 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camera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image is run through 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Wild Track’s FIT(Flexible Innovative Targeted software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software extracts key data (distances, angles and areas) from the footprint to characterize the individual that made 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it and even it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even determine, with a high degree of accuracy, which species, individual, 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age-class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left that print.</a:t>
            </a:r>
          </a:p>
          <a:p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Drones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provide easy access to aerial data, which is used by firefighters to identify hotspots and map the spread of the 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fire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Thermal sensors measure heat and are used to detect fire hotspots. Infrared sensors are also used to detect emissions</a:t>
            </a:r>
            <a:r>
              <a:rPr lang="en-US" dirty="0" smtClean="0"/>
              <a:t>.</a:t>
            </a:r>
          </a:p>
          <a:p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PIR sensors are used to detect animals.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5697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u="sng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dIAGRAmATIC</a:t>
            </a:r>
            <a:r>
              <a:rPr lang="en-US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REPRESENTATION OF MECHANISM OF DRONE</a:t>
            </a:r>
            <a:endParaRPr lang="en-US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5475" y="2015732"/>
            <a:ext cx="9709380" cy="4131741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43019" y="2015732"/>
            <a:ext cx="9603275" cy="3450613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1576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803</TotalTime>
  <Words>424</Words>
  <Application>Microsoft Office PowerPoint</Application>
  <PresentationFormat>Widescreen</PresentationFormat>
  <Paragraphs>43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Gill Sans MT</vt:lpstr>
      <vt:lpstr>Times New Roman</vt:lpstr>
      <vt:lpstr>Gallery</vt:lpstr>
      <vt:lpstr>Forest monitoring system  </vt:lpstr>
      <vt:lpstr>CONTENTS</vt:lpstr>
      <vt:lpstr>Super Bat DA-50. Powered by batteries, its flight time ranges from eight to ten hours </vt:lpstr>
      <vt:lpstr>How our drone used in animal monitoring </vt:lpstr>
      <vt:lpstr>ACTIVITY OF DRONE</vt:lpstr>
      <vt:lpstr>benefits our drone will provide  </vt:lpstr>
      <vt:lpstr> DON’T SHOOT US WITH GUNS,  SHOOT US WITH CAMERAS.</vt:lpstr>
      <vt:lpstr>DELIVERY MECHANISM</vt:lpstr>
      <vt:lpstr>dIAGRAmATIC REPRESENTATION OF MECHANISM OF DRONE</vt:lpstr>
      <vt:lpstr>Charging challenges of drone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are drones used in wildlife?</dc:title>
  <dc:creator>Apoorva</dc:creator>
  <cp:lastModifiedBy>Apoorva</cp:lastModifiedBy>
  <cp:revision>55</cp:revision>
  <dcterms:created xsi:type="dcterms:W3CDTF">2022-08-18T09:41:20Z</dcterms:created>
  <dcterms:modified xsi:type="dcterms:W3CDTF">2022-08-21T10:01:57Z</dcterms:modified>
</cp:coreProperties>
</file>